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0"/>
  </p:notesMasterIdLst>
  <p:handoutMasterIdLst>
    <p:handoutMasterId r:id="rId41"/>
  </p:handoutMasterIdLst>
  <p:sldIdLst>
    <p:sldId id="266" r:id="rId2"/>
    <p:sldId id="1425" r:id="rId3"/>
    <p:sldId id="1428" r:id="rId4"/>
    <p:sldId id="1448" r:id="rId5"/>
    <p:sldId id="1449" r:id="rId6"/>
    <p:sldId id="1492" r:id="rId7"/>
    <p:sldId id="1493" r:id="rId8"/>
    <p:sldId id="267" r:id="rId9"/>
    <p:sldId id="264" r:id="rId10"/>
    <p:sldId id="1488" r:id="rId11"/>
    <p:sldId id="1489" r:id="rId12"/>
    <p:sldId id="1487" r:id="rId13"/>
    <p:sldId id="1494" r:id="rId14"/>
    <p:sldId id="1451" r:id="rId15"/>
    <p:sldId id="1490" r:id="rId16"/>
    <p:sldId id="1491" r:id="rId17"/>
    <p:sldId id="1496" r:id="rId18"/>
    <p:sldId id="1513" r:id="rId19"/>
    <p:sldId id="1497" r:id="rId20"/>
    <p:sldId id="269" r:id="rId21"/>
    <p:sldId id="1499" r:id="rId22"/>
    <p:sldId id="1498" r:id="rId23"/>
    <p:sldId id="1452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8" r:id="rId32"/>
    <p:sldId id="1509" r:id="rId33"/>
    <p:sldId id="1507" r:id="rId34"/>
    <p:sldId id="1510" r:id="rId35"/>
    <p:sldId id="1444" r:id="rId36"/>
    <p:sldId id="1511" r:id="rId37"/>
    <p:sldId id="287" r:id="rId38"/>
    <p:sldId id="410" r:id="rId3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287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3910" autoAdjust="0"/>
  </p:normalViewPr>
  <p:slideViewPr>
    <p:cSldViewPr snapToGrid="0" snapToObjects="1">
      <p:cViewPr varScale="1">
        <p:scale>
          <a:sx n="135" d="100"/>
          <a:sy n="135" d="100"/>
        </p:scale>
        <p:origin x="62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16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&lt;1,0&gt;…&lt;2,2&gt;}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  <a:blipFill>
                <a:blip r:embed="rId3"/>
                <a:stretch>
                  <a:fillRect l="-11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26" y="3463480"/>
            <a:ext cx="4952485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3605354" y="3454336"/>
            <a:ext cx="3206258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182450" y="3463480"/>
            <a:ext cx="3206258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 algn="ctr"/>
            <a:r>
              <a:rPr lang="en-US" dirty="0"/>
              <a:t>Coding exercise linked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26944</TotalTime>
  <Words>2735</Words>
  <Application>Microsoft Macintosh PowerPoint</Application>
  <PresentationFormat>Widescreen</PresentationFormat>
  <Paragraphs>610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MS Gothic</vt:lpstr>
      <vt:lpstr>Arial</vt:lpstr>
      <vt:lpstr>Broadway</vt:lpstr>
      <vt:lpstr>Calibri</vt:lpstr>
      <vt:lpstr>Cambria Math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                                                         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Nidhi Rastogi</cp:lastModifiedBy>
  <cp:revision>2166</cp:revision>
  <cp:lastPrinted>2018-04-25T02:50:23Z</cp:lastPrinted>
  <dcterms:created xsi:type="dcterms:W3CDTF">2021-08-24T04:52:52Z</dcterms:created>
  <dcterms:modified xsi:type="dcterms:W3CDTF">2022-10-31T22:08:03Z</dcterms:modified>
</cp:coreProperties>
</file>